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6" r:id="rId9"/>
    <p:sldId id="262" r:id="rId10"/>
    <p:sldId id="263" r:id="rId11"/>
    <p:sldId id="268" r:id="rId12"/>
    <p:sldId id="264" r:id="rId13"/>
    <p:sldId id="265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250">
              <a:srgbClr val="00B050"/>
            </a:gs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466730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>
                <a:solidFill>
                  <a:srgbClr val="7030A0"/>
                </a:solidFill>
              </a:rPr>
              <a:t>Realizacja Ogólnopolskiego Projektu Edukacyjnego                                                                          pt. „Razem przez świat” w klasie 2c</a:t>
            </a:r>
            <a:br>
              <a:rPr lang="pl-PL" sz="2200" b="1" dirty="0" smtClean="0">
                <a:solidFill>
                  <a:srgbClr val="7030A0"/>
                </a:solidFill>
              </a:rPr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b="1" dirty="0" smtClean="0"/>
              <a:t> 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        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    </a:t>
            </a:r>
            <a:r>
              <a:rPr lang="pl-PL" sz="2000" b="1" dirty="0" smtClean="0">
                <a:solidFill>
                  <a:srgbClr val="C00000"/>
                </a:solidFill>
              </a:rPr>
              <a:t>Klasa 2c w tym roku szkolnym 2022/2023 </a:t>
            </a:r>
            <a:r>
              <a:rPr lang="pl-PL" sz="2000" dirty="0" smtClean="0"/>
              <a:t>realizowała projekt edukacyjny                                       pt. „Razem przez świat”, który polegał na realizacji zadań w obrębie 7 obszarów, tzw. modułów. Poprzez nie „uczeń poznaje siebie, swoje miejsce w rodzinie, wśród rówieśników, miejscowość, swoją Ojczyznę, staje się świadomy, że jest mieszkańcem Europy, a także Ziemi. Odnajduje swoje miejsce w świecie.” </a:t>
            </a:r>
            <a:br>
              <a:rPr lang="pl-PL" sz="2000" dirty="0" smtClean="0"/>
            </a:br>
            <a:r>
              <a:rPr lang="pl-PL" dirty="0" smtClean="0"/>
              <a:t> 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Moduły dotyczyły zatem: </a:t>
            </a:r>
            <a:endParaRPr lang="pl-PL" dirty="0"/>
          </a:p>
        </p:txBody>
      </p:sp>
      <p:pic>
        <p:nvPicPr>
          <p:cNvPr id="6" name="Obraz 5" descr="https://cloud-6.edupage.org/cloud?z%3ATHtawqJP1bk0XJhk2hACVdyOVbW5%2FVSRUxYAJy85%2FYlUh%2BYvG93om93KPegDUSH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52736"/>
            <a:ext cx="2786608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6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pl-PL" sz="3200" b="1" u="sng" dirty="0" smtClean="0">
                <a:solidFill>
                  <a:srgbClr val="00B050"/>
                </a:solidFill>
              </a:rPr>
              <a:t/>
            </a:r>
            <a:br>
              <a:rPr lang="pl-PL" sz="3200" b="1" u="sng" dirty="0" smtClean="0">
                <a:solidFill>
                  <a:srgbClr val="00B050"/>
                </a:solidFill>
              </a:rPr>
            </a:br>
            <a:r>
              <a:rPr lang="pl-PL" sz="3200" b="1" u="sng" dirty="0" smtClean="0">
                <a:solidFill>
                  <a:srgbClr val="00B050"/>
                </a:solidFill>
              </a:rPr>
              <a:t>Moduł </a:t>
            </a:r>
            <a:r>
              <a:rPr lang="pl-PL" sz="3200" b="1" u="sng" dirty="0">
                <a:solidFill>
                  <a:srgbClr val="00B050"/>
                </a:solidFill>
              </a:rPr>
              <a:t>6. Moja ojczyzna </a:t>
            </a:r>
            <a:r>
              <a:rPr lang="pl-PL" sz="3200" b="1" u="sng" dirty="0" smtClean="0">
                <a:solidFill>
                  <a:srgbClr val="00B050"/>
                </a:solidFill>
              </a:rPr>
              <a:t>                            </a:t>
            </a:r>
            <a:br>
              <a:rPr lang="pl-PL" sz="3200" b="1" u="sng" dirty="0" smtClean="0">
                <a:solidFill>
                  <a:srgbClr val="00B050"/>
                </a:solidFill>
              </a:rPr>
            </a:br>
            <a:r>
              <a:rPr lang="pl-PL" sz="3200" dirty="0" smtClean="0">
                <a:solidFill>
                  <a:srgbClr val="FF0000"/>
                </a:solidFill>
              </a:rPr>
              <a:t>( </a:t>
            </a:r>
            <a:r>
              <a:rPr lang="pl-PL" sz="3200" dirty="0">
                <a:solidFill>
                  <a:srgbClr val="FF0000"/>
                </a:solidFill>
              </a:rPr>
              <a:t>Polscy </a:t>
            </a:r>
            <a:r>
              <a:rPr lang="pl-PL" sz="3200" dirty="0" smtClean="0">
                <a:solidFill>
                  <a:srgbClr val="FF0000"/>
                </a:solidFill>
              </a:rPr>
              <a:t>sportowcy, wspólne śpiewanie hymnu)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3" name="Obraz 2" descr="C:\Users\artur\Downloads\IMG_20230519_1041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9790"/>
            <a:ext cx="4267550" cy="394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futbol-i-pilka-nozna-ruchomy-obrazek-003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2" y="5165774"/>
            <a:ext cx="11525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utbol-i-pilka-nozna-ruchomy-obrazek-003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5174636"/>
            <a:ext cx="1181089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bIXWARZ39cUfCWk-3aF0t_zhlbghtOdfNQ2GvukCNHdHIAdhTOQLhTmfKZYG0l8ifnYP-BYGodte8td3rEgUNkmOXstbACdDL0KaNM-A2lwFPO7oQi2S_hBcoO09dWXRg4prW82-Qh7QMnsoaET0WjULauGXpfxl_TGxjhArAdltjajvv7dtI5iAqR5NuCQ1dnAKYfl8BcNM74EXhaOw8kyJF0tvpbQt_sDjGpXKTKKBWac-v3WeYwV-LS_ULa986NDJjxtPcDAtSG49bCKQwZliNtlOaxVmWyJkJ1YhNxVdn3Do5PHIiXDv9rCHuu2RhAqlEHkwxQIvN6gprGukbcTGUD177yDVuvKV2lSM3LL71i4nHc9wxkbG0_rMOBNQFjNF2P83s7Ed3Fo77DYcOCzOkUCyF3Hj1tyR-1B0_up1OKBaQ-pp90QNhRiA5UZPGx9iP_G2R_jziIkbJO14tI9AIiNxoy8qfoa2BddUBumlt0zGsNNtGLsZ65kjeKTtoMX3Jn4s_g1CuzlHt8ZjgFktTIvPtHoS4XLVx3-pOYBUkfqq4o-bq-ggxAUGTHsY3mkRZjhQv8e-ltN413bSPPnJUU2eMzxyCuPoKmGwvsHt8amTqcoTmFK5N9yHgDL81-jwpPpIHMSDAsJ0g7PDdeLz3GKAomBbTpQs_t6zx4zx4d-uMP9BOh5t6ZWr8onuPdmndBMEgn7R4FehQ2XN_ZdsbMeBIXEY9MMcMZizvbMY_uYZPNFceZ8TKKnihFqsr7F8PZFGZcaE70kSCvnbDBUsHtkAjgQzBHj8gKO_9FOIcZ47QG16LIAjMNOaM_FDtRiPm23yYiV6kT6uX_QUoC29VtKJJalKGwJiUhnXl6p7SM4yokUQewdbJOhoM_Dte1yLl2p2b3Xyt64VxaorK_v0r3oLy0WkEKnnhBGjPj1v=w1081-h809-s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09" y="3653171"/>
            <a:ext cx="4042332" cy="30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Grafika wektorowa Flaga polski, Flaga polski obrazy wektorowe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Grafika wektorowa Flaga polski, Flaga polski obrazy wektorowe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3" name="Picture 9" descr="Fototapeta ścienna flaga Polski 13478VE Consal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857500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Nasze tradycje i zwyczaje wielkanocne - przedstawienie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56992" cy="326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29370"/>
            <a:ext cx="3132373" cy="23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1260"/>
            <a:ext cx="3840960" cy="317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07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6"/>
          </a:xfrm>
        </p:spPr>
        <p:txBody>
          <a:bodyPr>
            <a:noAutofit/>
          </a:bodyPr>
          <a:lstStyle/>
          <a:p>
            <a:r>
              <a:rPr lang="pl-PL" sz="2800" b="1" u="sng" dirty="0">
                <a:solidFill>
                  <a:srgbClr val="00B050"/>
                </a:solidFill>
              </a:rPr>
              <a:t>Moduł 7. Razem do Europy </a:t>
            </a:r>
            <a:r>
              <a:rPr lang="pl-PL" sz="2800" b="1" u="sng" dirty="0" smtClean="0">
                <a:solidFill>
                  <a:srgbClr val="00B050"/>
                </a:solidFill>
              </a:rPr>
              <a:t>                                         </a:t>
            </a:r>
            <a:r>
              <a:rPr lang="pl-PL" sz="2400" dirty="0" smtClean="0">
                <a:solidFill>
                  <a:srgbClr val="FF0000"/>
                </a:solidFill>
              </a:rPr>
              <a:t>(</a:t>
            </a:r>
            <a:r>
              <a:rPr lang="pl-PL" sz="2400" dirty="0">
                <a:solidFill>
                  <a:srgbClr val="FF0000"/>
                </a:solidFill>
              </a:rPr>
              <a:t>wykonanie sałatek </a:t>
            </a:r>
            <a:r>
              <a:rPr lang="pl-PL" sz="2400" dirty="0" smtClean="0">
                <a:solidFill>
                  <a:srgbClr val="FF0000"/>
                </a:solidFill>
              </a:rPr>
              <a:t>pochodzących z </a:t>
            </a:r>
            <a:r>
              <a:rPr lang="pl-PL" sz="2400" dirty="0">
                <a:solidFill>
                  <a:srgbClr val="FF0000"/>
                </a:solidFill>
              </a:rPr>
              <a:t>różnych części Europy)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5129" name="Obraz 27" descr="Opis: C:\Users\artur\Downloads\IMG_20230511_18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8" y="1052737"/>
            <a:ext cx="2042988" cy="28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Obraz 24" descr="Opis: C:\Users\artur\Downloads\IMG_20230511_18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06" y="1052737"/>
            <a:ext cx="2185942" cy="28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Obraz 25" descr="Opis: C:\Users\artur\Downloads\IMG_20230511_181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50" y="1052734"/>
            <a:ext cx="2134199" cy="28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Obraz 26" descr="Opis: C:\Users\artur\Downloads\IMG_20230511_18261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052737"/>
            <a:ext cx="2596182" cy="28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Obraz 28" descr="Opis: C:\Users\artur\Downloads\IMG_20230516_084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040651"/>
            <a:ext cx="2781300" cy="27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Obraz 29" descr="Opis: C:\Users\artur\Downloads\IMG_20230511_1819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15" y="4048379"/>
            <a:ext cx="2676525" cy="26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Obraz 30" descr="Opis: C:\Users\artur\Downloads\IMG_20230511_1824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39" y="4061099"/>
            <a:ext cx="3563793" cy="268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1338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2195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3076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 </a:t>
            </a:r>
          </a:p>
          <a:p>
            <a:r>
              <a:rPr lang="pl-PL" dirty="0"/>
              <a:t>   </a:t>
            </a:r>
          </a:p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1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Mamy nadzieję, że Wam się podobało! </a:t>
            </a:r>
            <a:r>
              <a:rPr lang="pl-PL" sz="3600" dirty="0">
                <a:sym typeface="Wingdings"/>
              </a:rPr>
              <a:t></a:t>
            </a:r>
            <a:r>
              <a:rPr lang="pl-PL" sz="3600" dirty="0"/>
              <a:t> </a:t>
            </a:r>
            <a:r>
              <a:rPr lang="pl-PL" dirty="0"/>
              <a:t> </a:t>
            </a:r>
            <a:br>
              <a:rPr lang="pl-PL" dirty="0"/>
            </a:b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3" name="Obraz 37" descr="Opis: C:\Users\artur\Downloads\IMG_20230511_183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64425"/>
            <a:ext cx="280035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5" descr="Opis: C:\Users\artur\Downloads\IMG_20230511_183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0" y="1484784"/>
            <a:ext cx="319087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Autofit/>
          </a:bodyPr>
          <a:lstStyle/>
          <a:p>
            <a:r>
              <a:rPr lang="pl-PL" sz="2800" b="1" u="sng" dirty="0">
                <a:solidFill>
                  <a:srgbClr val="00B050"/>
                </a:solidFill>
              </a:rPr>
              <a:t>Moduł 1. Ja i mój świat </a:t>
            </a:r>
            <a:r>
              <a:rPr lang="pl-PL" sz="2800" b="1" u="sng" dirty="0" smtClean="0">
                <a:solidFill>
                  <a:srgbClr val="00B050"/>
                </a:solidFill>
              </a:rPr>
              <a:t>                                                            </a:t>
            </a:r>
            <a:r>
              <a:rPr lang="pl-PL" sz="2800" dirty="0" smtClean="0">
                <a:solidFill>
                  <a:srgbClr val="FF0000"/>
                </a:solidFill>
              </a:rPr>
              <a:t>(</a:t>
            </a:r>
            <a:r>
              <a:rPr lang="pl-PL" sz="2800" dirty="0">
                <a:solidFill>
                  <a:srgbClr val="FF0000"/>
                </a:solidFill>
              </a:rPr>
              <a:t>Jaki jestem – moje super moce!)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3" name="Obraz 2" descr="C:\Users\artur\OneDrive\Pulpit\Program Razem przez świat\Moje talenty - supermoc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1296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4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pl-PL" sz="2800" b="1" u="sng" dirty="0">
                <a:solidFill>
                  <a:srgbClr val="00B050"/>
                </a:solidFill>
              </a:rPr>
              <a:t>Moduł 2. W mojej klasie </a:t>
            </a:r>
            <a:r>
              <a:rPr lang="pl-PL" sz="2800" b="1" u="sng" dirty="0" smtClean="0">
                <a:solidFill>
                  <a:srgbClr val="00B050"/>
                </a:solidFill>
              </a:rPr>
              <a:t>                                                        </a:t>
            </a:r>
            <a:r>
              <a:rPr lang="pl-PL" sz="2800" dirty="0" smtClean="0">
                <a:solidFill>
                  <a:srgbClr val="FF0000"/>
                </a:solidFill>
              </a:rPr>
              <a:t>(</a:t>
            </a:r>
            <a:r>
              <a:rPr lang="pl-PL" sz="2800" dirty="0" err="1">
                <a:solidFill>
                  <a:srgbClr val="FF0000"/>
                </a:solidFill>
              </a:rPr>
              <a:t>tablo</a:t>
            </a:r>
            <a:r>
              <a:rPr lang="pl-PL" sz="2800" dirty="0">
                <a:solidFill>
                  <a:srgbClr val="FF0000"/>
                </a:solidFill>
              </a:rPr>
              <a:t> z naszymi awatarami)</a:t>
            </a:r>
            <a:br>
              <a:rPr lang="pl-PL" sz="2800" dirty="0">
                <a:solidFill>
                  <a:srgbClr val="FF0000"/>
                </a:solidFill>
              </a:rPr>
            </a:b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3" name="Obraz 2" descr="C:\Users\artur\OneDrive\Pulpit\Program Razem przez świat\Bez tytuł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296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20 maja – Światowy Dzień Pszczół</a:t>
            </a:r>
          </a:p>
        </p:txBody>
      </p:sp>
      <p:pic>
        <p:nvPicPr>
          <p:cNvPr id="1026" name="Picture 2" descr="https://lh3.googleusercontent.com/-ctUzUFMmQQrMmojyMU3CYDvNH8LZb4P4wNKdEzehxQJ473HWhsvuNutYOVp-jA-ng1tB-PMsNzXi9s8u2AGmczlSaX7ROmNnhMKYvhnWdcfxQcLj4ckp9FrbK09GQ2kcVy5E-by23OgxG386-IifDDrJIDEjadMhzwNXrPBjskPrTi82fLICsq7x45TA0GvBW2OwXlkpUSEWkpwIjD1PAaQyIMXt3HaZiQ8sd-uhW2TwHsKlGrOB4mhjFHaE0gbBLxkPeT1SsStmpHuQyRQ56tUo0WlyG_zC0OPUPhEOjDQd5C_e9yf6cC68EgHEeZfOi3LfWW6KEgPwCJbifbL6pCHuaFprzu3hDyWX5Bb3jqOiZPyIesT9yUbkgRQ6XNEhrxCAdNaIc0X_62qbd9ELBvulwmdB1HqC_3KSa3H5VbM4J0ygQxO1uyy5iE0WhEmCAVPEBomr7tnxStNL3QNLHXefYgNyeX6KnkY86mEG2yZ5Fd8LJNNHYHMMSxcmVUfebWWnjc4rnmGxwKJd4moadYB8c_1d_0-eIiasdjqVb0E3Ajl9ds3wE3Jw9d5DSpgiZV-2sDDeB8r_5ck3rUwTI10WTG6FJin98vjVsPZw-OL2HwqAguTAaouqqTY8CTJqOU9RLzkkZ9Hq2v_3fcR5oNUA-odQvLhWEWJWc4H_MQgTyLI_mQQDwITm0NwW0NK1YwU4eFACztMu5GegKzHq_RZKqr7UDYdjsuFF3CcKcBS4nvS426cJgpCG9nvfgezlbPwoqRZV3Zrpci1xr4hhSiwDSinWQPdCYtkGgOCpQUyCzkcVSJ3_bK0Eu8N8nulHnGz6vZ3KaovhHdcxi6-mu6oQOG5TTFzt7C_QnKRQeJcXNxtrUmZtEr5hP8bnVfyADBkJfHd0WkHzPrU_9Fj7g5b05zu21YXbfCe9ZIEru4e=w701-h937-s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2626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Jr3Az_GEW7VT65RHfkCDi_9PYwfrmPuFRZS2XOJJH2XRI1L1IixipgPHqIgdpZRKrtP0fl6_BufwoPth-qpdz913EjgISIZYAp_kF4doicEmaGoEEN1P25PmvkBSCt59pVXqsEdMjHieMvmHM7Zn5worZEtHv6qEUV6T_CgxQ6nlzPXmkKXxmP43FspO8z9Pu1iIPonm_svmWggwTraHCNjuntEpz_ENteztTtGwlj-yfzOdTuRod3ga8p4WZdoAtl0P6Ba_gxktxzR8fOsGj34mTzLtnihSjgrUA1iWvT2XkTCUv7UBle1H0CTZUE08jPbbgmhDh5wjtex6pZD5yawcvEfn81WnEIFrxqZM0c-Jb4HRFnimPNvcDh2VVbNmJ4Y0KDNyyuoccbXp1eA5nKoWfMRvRuaiglf5T1Xbq4Zc60D-0bqNAn_mRxZatDefjygqPp3_d1iiX13FxXT5ctp9r_hp7_VMN7s2eJpHEKaVV6lFJpIk45MM4fYJi7y932s4pLRd84ZAt-NC6h0RD9caVZkxS-F5GV1rgGtAleYtGipBCySWwPK6mAlRb_7y3YQbgwn5zOJUYMhjvLWscWznBWqmf6zoQ_cyqp5tsp001F4lFgAcN6r9B6oBGIQf-7Wf6i68hWUucJ1GgyuiYHsaBg0tK8o1PzODBeeFOCSGAN6SDB7vzDSYTRbSrLIOvvh9FIKWP6NKFF744g15ldQ1ahhPAci7hpeAykTDIo8le0SgwcES0s-9eVJDrfGW2dedUGZ9Uhx5nv56Hu5o3FJUg9NZsSHR9nHRtS2OGlF2Bf78lOIDdtLnbjiF9ocK_qiY4ZHE1Tgas_FSplKZf33l5t-losDsIIZYiALRs7a4EHk4_qEpZylGz5lsP4pJ-qeEuhEqQ-X7uO_S17h_1s42KGF6MKIcSetz87bZA3mF=w701-h937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35385"/>
            <a:ext cx="1954584" cy="26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LminHGUn3E3Ztxm_HxlRcGfglj0GTqgBWSSvKxYgcrichOc1MIJ9GlGsnmb-_-ihyJK8HFpvroTOVbg3CE_kpJxJnUGY01uUAQ2ehNGYstTYgaDqfyHSa0OuBcqgjwgXMc8kqKzFpAeyI0tk3WJqMhlCuospSpH2Tf0XY825vW2slEgspVHOy1lGeL0d569E8lPIuO3FOUKRLHLFF9TLA71erVDMoqxBjUPkGkw6yeRDvWl4yKYK1rZY36V5EC6PF08PnG6nRi-SRZlh3RxDhq0KjcoU2PomFKpvnVlRadUPJmxJP4sW_H6VWFr0bHtApmwypQWLTX8H7atALXurNCElUPc1b-QlBNxKnOxAt-GYeFWLeZdTHbYPPBPaO4cXi1km_7vAFobseGXlmcHzKuP3VPOms2MR_dV0E5rdQHf89oCPXM-IQ2fQt74gKzLrrk1kT17Drduyx5772r7Meclfjqv3musVrGJCP-7ZUb9CWm8eGW6_CHFAMDVeV6UAYaJA2pKCEUNvVcfp4Cy2hm2hSxmLlX6zY8nwx1On5TiCEAq37xtzGMsypARB6IYzZGahITxGT3FHjIWegAdcp4TQ1nna4aoyfbNG_SlQXtHn0pQjdwl2_Dsi_r0zXoXoXDwfQLCwbQgUhl4GRiZCFk4360PgBnjOZNOm1gPpZpca8SqXzV_4Bq_iTVIpj25WasyrhZXAJEwl3GJvVxywCiDp0NqvXYAgbsfHDgIwJ05F-iWfv4NuBX6H9n9VK-LYbOzZCH7UKYdbirmNLxuWbs2Lg5SAkrYdaKniTEbENH1aeQALAO0ju6MtJDHaFFtXETDUlrhVc-UiOcIOPAkVf5UgxfAU__g7VRYl2t_2xLdJ62wWic03cqgY0Ciu3NpJf6lm9xAPMOszHO-fHLRTybB1DWLhPhKyVdJ2ur61rULk=w1252-h937-s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58" y="1273073"/>
            <a:ext cx="3430448" cy="256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XXCfFISQm7Ks1cLwx7DRMQruX8iOpcDVrfm9pZQbG3tahIfIGMNQJjzUXFQsWV-eAerH6C7zS5x54j4iRuQCdlQWT668GU20E2lS8VxHxcBFf0rYhmo_6knq-qk15OcB7EHAeUeoEh-CPkQgCiSxlq1wjPZctfJ5IHnb4I8BecXX4M5JwLg0eqvamp8F3PB2tJR-13AnhUIGkO-UJvzvVonAcA_bR_9AKxUzwDWv2Wbv4imBixslIeOZcv7v11gStG8orOPOeGhhoI2OI2JNrvhzdxQMzW03cJrqHULHQUtrgZc8a4nE_nW3XZ_I3c3Of3AMhdvqNlXE9SkfuRiZJa8Zuir_FyIROzKKK8dmhNak-wcZs7Uz-1BN71G_dCV2Bpin8fVFGMDEsjkOUxUwM6LRpeoaDsNyXcgmtLAzKlvKWCKuV4ShVtuetc8LCBfSFCgOWlLM83R1NQPBQpw8OkR2M1DdTEOCmcwmeSB9uby8MQ9PLfWrd-VqQSlkz5zUcrxXYki1BL5zcOsl_nrmaWQqAwFxK825eMt4PSgbFageje-R71f82G7cU1na0nr_q1O_VN0ixa2YbOnchcSUvbBTnk3u1EW3fPRqTi44JKhe3t2a0YR-3LAOBF9BGA-CdlxPvsOpxYL5_8-giuhSawW2A-4v6JVnxU2KpNwS6MAuaYSPiYfxe3dBBiIk03zVvFnCmAER6_EV_hmWxALSuwTerkCa_Z6psNomSp_aOKxHTkhqjJCuFpxAHBP2KWQhsc4oIyFNEc35rP-zQbFCJ0xAO05aStG45fXzTZkqoBbUzUH56mjYBj6Jyt4wqHB2hO6gxEB5waLW0rJKPqW1_CBzKK8Deq5GMKrrLGvDXlfklxA7KpFtMdZwKTZy6y1a0VSA6cg8bUpXWM1GNYu6CWx0yaovbXXn68me445nlqI1=w1252-h937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4455"/>
            <a:ext cx="2615508" cy="19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L2ACP-1bHPnA3WkTZ37TZceYZdmzlHtUE5FVxewjBwhvUSi4LLGxAw8K2rf7QWdPDEdt7zDtowUIzzs0ZTkQ5GAFbWaJQBnFsvsvD9qBHQ-9LVr8YK048MjB8ey51QcbOI_NRLWjBvi44rp8DpJXbqugkMG5WfDugtbe7UJZxyFw30a96XtzzVTFMayURaHTC86cRKo2uqw2zfxg-gd2kzTxMiRkK99fwIJ__-Q-cMBUk1luuhyOau0tbaXHZmCpvHnLKPFeY2o_6iipP8a8Sm1S9sM1apF6Z1aUYPjXwP4s091Ae9XuT0h0X2ILx7Nr-lUy0aFqV9eIubszMGIxG4sb3UGdepEPmsuujdXdUybXm1vB51ApcMkjQGHyQvDGrLs5XxbVgCcfyUfMlTaBqZ_a7IZejRgm9547FkpETqDwJ9KkIklCruMAOfKjpLfdQuSW9VVARsf9RloVzy2Lht2lZtKVWxPKYIAP4k3OztqDesm1y0lOASmMo1yIACLteke8KLm7xdUk8_BJUo-edxINjUggI-0XFr5tsDgp5p6ZbkuEMXOKDb3PerKJ8UyKRD-PUQLbPxJWFRKiH65U2M7Ybl3NOkI7AUOuYeL0Ht-UuVp1OlKCEc9LnzC88Qruw7oa3P4WJweNOZe39JZwTb9vna_wea1DmukNb908kxj2tB6guXcTqs5G5eDG5zrc185HBKyNibOppghzYSAjGgMwBJzUD4Hg8N4qUCbCoo3ai6Wcxb7supk8iFWyf6H49pVPEBTheQe_KunDxmCjRZXIwYiw1jFQj_WjdEAdwLJg3WFIklIGknF1cSg3AKqfGoQrk9hpsQzi8iD7vw7Lf1SC2QjnYlXelj6qcYWKBUCYVuBDqFSirhIaS4lrU_SfBU-bensSsZzJR5LPbx-szpGz7KrSBYbmR_jJYRpReLrX=w701-h937-s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1844572" cy="246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5TzJVX3ow08UP8sgsFF1QXRMhUVhpB8617639lq-k2pQoG_ebXnKE8I_A-QsZUwY3H3hoc0NLvzK_i1iIqNmeWAhlODbSmRUEmjNkVkAciHqHuFVpiOWeOoXpYFzX2ook4AZOyaqET94sNf3XFK88DaXu95rhPi-DMx91LVxlwm9ofiTQ_CwaL0IxCaMGuxvBQM5cVU4C1ibsB8C91hVRpnUGKA56Xexb10VFVHDU2WTQOLs9Bx1ZXl-ogFHhHo8i_FWC6j7YULg4xZJ7QYpvPyiZ36ngK8Bq6P5uPYidILkYXSFQpgCqO0R-xIdlAWJPHX3o87-o7LO8ygjAAGrOFB1WMOo1cKwgUBZeyccelh2miIovT1OTBxk5r-nB1fVGJnjcy_O3OeZPmnq-Ib2fEIQmyUvcQlFxQ_g3VQpFxIU-PW390uavqlCp7o6mUxtA_vS88ncS-IRKnj6ynEaOkZe4xwT5zsoMi962a5DgzQbnuTcznAI5M66uHp9DtM0KEILvlW3KOSfreCM2XH07Pm8sUqILAPw6V-mcMhF4yh-xjybfpwHou2z2xQvvn5OwilELW0ik3l4Wtl5XxDvPje5pF4D4POpgFwkTUlDiW834Vs6lJzpcpFfH0iI7NjBsmN_AXhmo8FFr4ecBz5H8nx7radkRbz-fZzCWfNJiVGkO3qX6vDO41wZQB1RfuvOF70y9w5bk6TFO5490IdGo9um4EwkMuvKC4txZyKir5uA_SiTpS1rF-AN9Q1tZwP8eQkQ8Ai86MGLLMpw7KlpkfPXijuexJTtMNAsQUyPY9SBkrPRzydM8hBfZUZRahY_YHhH-P2dxhg3iKlejIvJiK1n5qAn2YshSY29LRbM0bOlkh5FPVGz8o-mQ_zaE_HMB3Xxlo50uwlZpR51qWOR8Sc8IqzaHz7uwKdwdyEY5ju7=w1252-h937-s-no?authuser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81" y="4310374"/>
            <a:ext cx="2778273" cy="207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6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sz="3100" b="1" u="sng" dirty="0">
                <a:solidFill>
                  <a:srgbClr val="00B050"/>
                </a:solidFill>
              </a:rPr>
              <a:t>Moduł 3. W mojej szkole</a:t>
            </a:r>
            <a:r>
              <a:rPr lang="pl-PL" sz="3100" dirty="0"/>
              <a:t> </a:t>
            </a:r>
            <a:r>
              <a:rPr lang="pl-PL" sz="3100" dirty="0" smtClean="0"/>
              <a:t>                                                         </a:t>
            </a:r>
            <a:r>
              <a:rPr lang="pl-PL" sz="2200" dirty="0" smtClean="0">
                <a:solidFill>
                  <a:srgbClr val="FF0000"/>
                </a:solidFill>
              </a:rPr>
              <a:t>(</a:t>
            </a:r>
            <a:r>
              <a:rPr lang="pl-PL" sz="2200" dirty="0">
                <a:solidFill>
                  <a:srgbClr val="FF0000"/>
                </a:solidFill>
              </a:rPr>
              <a:t>moja wymarzona szkoła </a:t>
            </a:r>
            <a:r>
              <a:rPr lang="pl-PL" sz="2200" dirty="0" smtClean="0">
                <a:solidFill>
                  <a:srgbClr val="FF0000"/>
                </a:solidFill>
              </a:rPr>
              <a:t>z przyszłości) </a:t>
            </a: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5214"/>
            <a:ext cx="8712968" cy="56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3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az 3" descr="Opis: C:\Users\artur\OneDrive\Pulpit\Program Razem przez świat\Dzień Żaby w okazji Dnia wiosny 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4191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sz="3100" dirty="0">
                <a:solidFill>
                  <a:srgbClr val="FF0000"/>
                </a:solidFill>
              </a:rPr>
              <a:t>Pierwszy Dzień Wiosny – Dzień Żaby</a:t>
            </a:r>
            <a:endParaRPr lang="pl-PL" sz="3100" dirty="0"/>
          </a:p>
        </p:txBody>
      </p:sp>
      <p:pic>
        <p:nvPicPr>
          <p:cNvPr id="3074" name="Obraz 4" descr="Opis: C:\Users\artur\OneDrive\Pulpit\Program Razem przez świat\Dzień Żaby w okazji Dnia Wiosn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960"/>
            <a:ext cx="2428313" cy="31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Obraz 22" descr="Opis: C:\Users\artur\OneDrive\Pulpit\Program Razem przez świat\Żaby 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21" y="3429000"/>
            <a:ext cx="40767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17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902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Picture 8" descr="zaba-ruchomy-obrazek-00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09" y="5193436"/>
            <a:ext cx="713835" cy="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aba-ruchomy-obrazek-00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45224"/>
            <a:ext cx="580970" cy="3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aba-ruchomy-obrazek-00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67849"/>
            <a:ext cx="576064" cy="34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zaba-ruchomy-obrazek-00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157000"/>
            <a:ext cx="648072" cy="3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zaba-ruchomy-obrazek-04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812823"/>
            <a:ext cx="1051315" cy="13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3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sz="3600" b="1" u="sng" dirty="0">
                <a:solidFill>
                  <a:srgbClr val="00B050"/>
                </a:solidFill>
              </a:rPr>
              <a:t>Moduł 4. W rodzinie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>
                <a:solidFill>
                  <a:srgbClr val="FF0000"/>
                </a:solidFill>
              </a:rPr>
              <a:t>(</a:t>
            </a:r>
            <a:r>
              <a:rPr lang="pl-PL" sz="3600" dirty="0">
                <a:solidFill>
                  <a:srgbClr val="FF0000"/>
                </a:solidFill>
              </a:rPr>
              <a:t>mój </a:t>
            </a:r>
            <a:r>
              <a:rPr lang="pl-PL" sz="3600" dirty="0" smtClean="0">
                <a:solidFill>
                  <a:srgbClr val="FF0000"/>
                </a:solidFill>
              </a:rPr>
              <a:t>pupil-</a:t>
            </a:r>
            <a:r>
              <a:rPr lang="pl-PL" sz="3600" dirty="0" err="1" smtClean="0">
                <a:solidFill>
                  <a:srgbClr val="FF0000"/>
                </a:solidFill>
              </a:rPr>
              <a:t>lapbooki</a:t>
            </a:r>
            <a:r>
              <a:rPr lang="pl-PL" sz="3600" dirty="0" smtClean="0">
                <a:solidFill>
                  <a:srgbClr val="FF0000"/>
                </a:solidFill>
              </a:rPr>
              <a:t>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6" name="Picture 2" descr="C:\Users\artur\OneDrive\Pulpit\IMG_20230529_141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418050" cy="304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tur\OneDrive\Pulpit\IMG_20230529_141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92445"/>
            <a:ext cx="3378375" cy="27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tur\OneDrive\Pulpit\IMG_20230529_141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2262"/>
            <a:ext cx="4063244" cy="27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ies-i-kot-ruchomy-obrazek-002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72" y="980728"/>
            <a:ext cx="1253016" cy="9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mój pupil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Picture 5" descr="C:\Users\artur\OneDrive\Pulpit\IMG_20230529_141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" y="908720"/>
            <a:ext cx="4901812" cy="37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rtur\OneDrive\Pulpit\IMG_20230529_141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26" y="3429000"/>
            <a:ext cx="4804897" cy="32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omik-ruchomy-obrazek-00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41168"/>
            <a:ext cx="756085" cy="5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omik-ruchomy-obrazek-012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961970"/>
            <a:ext cx="1440160" cy="4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yba-ruchomy-obrazek-029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2304944"/>
            <a:ext cx="1032986" cy="4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es-i-kot-ruchomy-obrazek-001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40668"/>
            <a:ext cx="16464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yba-ruchomy-obrazek-029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53626"/>
            <a:ext cx="1032986" cy="4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yba-ruchomy-obrazek-029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26" y="1795499"/>
            <a:ext cx="1032986" cy="4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2700" b="1" u="sng" dirty="0" smtClean="0">
                <a:solidFill>
                  <a:srgbClr val="00B050"/>
                </a:solidFill>
              </a:rPr>
              <a:t>Moduł </a:t>
            </a:r>
            <a:r>
              <a:rPr lang="pl-PL" sz="2700" b="1" u="sng" dirty="0">
                <a:solidFill>
                  <a:srgbClr val="00B050"/>
                </a:solidFill>
              </a:rPr>
              <a:t>5. Moja miejscowość </a:t>
            </a:r>
            <a:r>
              <a:rPr lang="pl-PL" sz="2700" b="1" dirty="0" smtClean="0">
                <a:solidFill>
                  <a:srgbClr val="00B050"/>
                </a:solidFill>
              </a:rPr>
              <a:t>                                                                      </a:t>
            </a:r>
            <a:r>
              <a:rPr lang="pl-PL" sz="2700" dirty="0" smtClean="0">
                <a:solidFill>
                  <a:srgbClr val="FF0000"/>
                </a:solidFill>
              </a:rPr>
              <a:t>(</a:t>
            </a:r>
            <a:r>
              <a:rPr lang="pl-PL" sz="2700" dirty="0">
                <a:solidFill>
                  <a:srgbClr val="FF0000"/>
                </a:solidFill>
              </a:rPr>
              <a:t>obchody Dnia Ziemi, zbiórka </a:t>
            </a:r>
            <a:r>
              <a:rPr lang="pl-PL" sz="2700" dirty="0" err="1" smtClean="0">
                <a:solidFill>
                  <a:srgbClr val="FF0000"/>
                </a:solidFill>
              </a:rPr>
              <a:t>elektrośmieci</a:t>
            </a:r>
            <a:r>
              <a:rPr lang="pl-PL" sz="2700" dirty="0" smtClean="0">
                <a:solidFill>
                  <a:srgbClr val="FF0000"/>
                </a:solidFill>
              </a:rPr>
              <a:t>,                                   zakładamy klasowy </a:t>
            </a:r>
            <a:r>
              <a:rPr lang="pl-PL" sz="2700" dirty="0">
                <a:solidFill>
                  <a:srgbClr val="FF0000"/>
                </a:solidFill>
              </a:rPr>
              <a:t>ogródek ziołowy)</a:t>
            </a:r>
            <a:br>
              <a:rPr lang="pl-PL" sz="2700" dirty="0">
                <a:solidFill>
                  <a:srgbClr val="FF0000"/>
                </a:solidFill>
              </a:rPr>
            </a:br>
            <a:endParaRPr lang="pl-PL" sz="27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1"/>
            <a:ext cx="8208912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slonecznik-ruchomy-obrazek-00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25144"/>
            <a:ext cx="3096343" cy="190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109</Words>
  <Application>Microsoft Office PowerPoint</Application>
  <PresentationFormat>Pokaz na ekranie (4:3)</PresentationFormat>
  <Paragraphs>17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Realizacja Ogólnopolskiego Projektu Edukacyjnego                                                                          pt. „Razem przez świat” w klasie 2c                               Klasa 2c w tym roku szkolnym 2022/2023 realizowała projekt edukacyjny                                       pt. „Razem przez świat”, który polegał na realizacji zadań w obrębie 7 obszarów, tzw. modułów. Poprzez nie „uczeń poznaje siebie, swoje miejsce w rodzinie, wśród rówieśników, miejscowość, swoją Ojczyznę, staje się świadomy, że jest mieszkańcem Europy, a także Ziemi. Odnajduje swoje miejsce w świecie.”    Moduły dotyczyły zatem: </vt:lpstr>
      <vt:lpstr>Moduł 1. Ja i mój świat                                                             (Jaki jestem – moje super moce!) </vt:lpstr>
      <vt:lpstr>Moduł 2. W mojej klasie                                                         (tablo z naszymi awatarami) </vt:lpstr>
      <vt:lpstr>20 maja – Światowy Dzień Pszczół</vt:lpstr>
      <vt:lpstr>Moduł 3. W mojej szkole                                                          (moja wymarzona szkoła z przyszłości)  </vt:lpstr>
      <vt:lpstr> Pierwszy Dzień Wiosny – Dzień Żaby</vt:lpstr>
      <vt:lpstr>Moduł 4. W rodzinie  (mój pupil-lapbooki) </vt:lpstr>
      <vt:lpstr>mój pupil </vt:lpstr>
      <vt:lpstr>  Moduł 5. Moja miejscowość                                                                       (obchody Dnia Ziemi, zbiórka elektrośmieci,                                   zakładamy klasowy ogródek ziołowy) </vt:lpstr>
      <vt:lpstr> Moduł 6. Moja ojczyzna                              ( Polscy sportowcy, wspólne śpiewanie hymnu) </vt:lpstr>
      <vt:lpstr>Nasze tradycje i zwyczaje wielkanocne - przedstawienie</vt:lpstr>
      <vt:lpstr>Moduł 7. Razem do Europy                                          (wykonanie sałatek pochodzących z różnych części Europy) </vt:lpstr>
      <vt:lpstr>Mamy nadzieję, że Wam się podobało! 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Realizacja Ogólnopolskiego Projektu Edukacyjnego                                                                          pt. „Razem przez świat” w klasie 2c                               Klasa 2c w tym roku szkolnym 2022/2023 realizowała projekt edukacyjny                                      pt. „Razem przez świat”, który polegał na realizacji zadań w obrębie 7 obszarów, tzw. modułów. Poprzez nie „uczeń poznaje siebie, swoje miejsce w rodzinie, wśród rówieśników, miejscowość, swoją Ojczyznę, staje się świadomy, że jest mieszkańcem Europy, a także Ziemi. Odnajduje swoje miejsce w świecie.”    </dc:title>
  <dc:creator>Artur Nowak</dc:creator>
  <cp:lastModifiedBy>Artur Nowak</cp:lastModifiedBy>
  <cp:revision>62</cp:revision>
  <dcterms:created xsi:type="dcterms:W3CDTF">2023-05-24T16:26:37Z</dcterms:created>
  <dcterms:modified xsi:type="dcterms:W3CDTF">2023-05-29T13:56:22Z</dcterms:modified>
</cp:coreProperties>
</file>